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4338" r:id="rId2"/>
  </p:sldMasterIdLst>
  <p:notesMasterIdLst>
    <p:notesMasterId r:id="rId19"/>
  </p:notesMasterIdLst>
  <p:sldIdLst>
    <p:sldId id="312" r:id="rId3"/>
    <p:sldId id="461" r:id="rId4"/>
    <p:sldId id="495" r:id="rId5"/>
    <p:sldId id="500" r:id="rId6"/>
    <p:sldId id="497" r:id="rId7"/>
    <p:sldId id="505" r:id="rId8"/>
    <p:sldId id="415" r:id="rId9"/>
    <p:sldId id="468" r:id="rId10"/>
    <p:sldId id="431" r:id="rId11"/>
    <p:sldId id="432" r:id="rId12"/>
    <p:sldId id="419" r:id="rId13"/>
    <p:sldId id="418" r:id="rId14"/>
    <p:sldId id="507" r:id="rId15"/>
    <p:sldId id="435" r:id="rId16"/>
    <p:sldId id="359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0C"/>
    <a:srgbClr val="19300A"/>
    <a:srgbClr val="000066"/>
    <a:srgbClr val="B92166"/>
    <a:srgbClr val="F77D21"/>
    <a:srgbClr val="CC4306"/>
    <a:srgbClr val="30DA08"/>
    <a:srgbClr val="681F7F"/>
    <a:srgbClr val="000099"/>
    <a:srgbClr val="276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595" autoAdjust="0"/>
  </p:normalViewPr>
  <p:slideViewPr>
    <p:cSldViewPr>
      <p:cViewPr varScale="1">
        <p:scale>
          <a:sx n="87" d="100"/>
          <a:sy n="87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81D79-E79B-43F2-914B-B28AD1DDE7A6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DF004-DF0F-478D-B18E-535B991F55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33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5D0DBD-8537-4BCA-A013-ED2D4272BE63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9583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B1D7-75FF-4503-93A6-86EB36F2DD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DEEB-2678-4B32-A669-258CAFA9C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A87E-D6A1-49FA-98AA-6C7F6CD27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ACB5-0891-457F-9995-92C4AE9D3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6DDF-9885-4669-BE64-AB91013FE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450E-CDEC-4F11-93E8-7847311C75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52AB-244B-4D5E-A555-FD4C304E5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92B6-92EC-4141-A92C-BF1787413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767F-E511-4EB2-BFB5-6FF529DA5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9069-C6DB-4B19-8924-F843902FD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A7D9-FADF-49D8-B1E4-3D996FA78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C2CD-2841-40FC-AA16-C50ADD993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B1C3-474D-4FDF-9FC2-84576A94F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C95B-7FC2-4D50-811A-2EAC9CFF2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0165-BE46-4611-8569-B5553E770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C104-2FD9-41A9-80FB-992EDE857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C54E-20E2-4236-8906-7E11E8E70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D40E-8AB3-403C-A99F-03CDE966C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E5E0-F73E-4F16-8522-FDF28531F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DD0A-F3EC-4E78-819B-F258E0CF7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93D3-7FAD-417C-A53A-F45DF6780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6155-1F70-4E15-A950-F18763D08F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57E2-83C9-442C-8E66-29EC72099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A646-8462-4E69-BB38-E014D9C80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CE49-323D-437E-918A-B60111E45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61BE-576A-4513-8B5E-2D2D19A30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710-D545-4DBB-941E-B641F2EB3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EDA14-4496-4A2F-B34F-1E93E9ED6B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3" r:id="rId1"/>
    <p:sldLayoutId id="2147484368" r:id="rId2"/>
    <p:sldLayoutId id="2147484414" r:id="rId3"/>
    <p:sldLayoutId id="2147484369" r:id="rId4"/>
    <p:sldLayoutId id="2147484370" r:id="rId5"/>
    <p:sldLayoutId id="2147484371" r:id="rId6"/>
    <p:sldLayoutId id="2147484372" r:id="rId7"/>
    <p:sldLayoutId id="2147484415" r:id="rId8"/>
    <p:sldLayoutId id="2147484416" r:id="rId9"/>
    <p:sldLayoutId id="2147484373" r:id="rId10"/>
    <p:sldLayoutId id="2147484374" r:id="rId11"/>
  </p:sldLayoutIdLst>
  <p:transition spd="slow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18B228-96C1-4570-B590-64FED1F0F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418" r:id="rId11"/>
    <p:sldLayoutId id="2147484384" r:id="rId12"/>
    <p:sldLayoutId id="2147484419" r:id="rId13"/>
    <p:sldLayoutId id="2147484385" r:id="rId14"/>
    <p:sldLayoutId id="2147484386" r:id="rId15"/>
    <p:sldLayoutId id="2147484387" r:id="rId16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FF0EA-21FF-4239-B7A9-625E180E26E5}" type="slidenum">
              <a:rPr lang="ru-RU" altLang="ru-RU" smtClean="0">
                <a:solidFill>
                  <a:schemeClr val="tx2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0178" name="Rectangle 15"/>
          <p:cNvSpPr>
            <a:spLocks noChangeArrowheads="1"/>
          </p:cNvSpPr>
          <p:nvPr/>
        </p:nvSpPr>
        <p:spPr bwMode="auto">
          <a:xfrm>
            <a:off x="214313" y="214313"/>
            <a:ext cx="8640762" cy="1428750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Управление Федеральной службы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 ветеринарному и фитосанитарному надзору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 Республике Мордовия и Пензенской области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0179" name="Picture 19" descr="flag-russia-tricolor-white-blue-red-power-power-pu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1428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 descr="D:\Мои документы\Презентации и доклады\4. Доклад к публичным слушаниям за 3 квартал\104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928688"/>
            <a:ext cx="11414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14313"/>
            <a:ext cx="1268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214563" y="6000750"/>
            <a:ext cx="4572000" cy="7112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Саранск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 июня 2019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50184" name="Rectangle 15"/>
          <p:cNvSpPr>
            <a:spLocks noChangeArrowheads="1"/>
          </p:cNvSpPr>
          <p:nvPr/>
        </p:nvSpPr>
        <p:spPr bwMode="auto">
          <a:xfrm>
            <a:off x="482600" y="2123313"/>
            <a:ext cx="8358188" cy="2071688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Информация о порядке включения 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хозяйствующих субъектов 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в реестр предприятий Таможенного союза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1428750" y="4500563"/>
            <a:ext cx="6357938" cy="714375"/>
          </a:xfrm>
          <a:prstGeom prst="rect">
            <a:avLst/>
          </a:prstGeom>
          <a:solidFill>
            <a:schemeClr val="bg1">
              <a:alpha val="94901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отдел государственного ветеринарного надзора </a:t>
            </a:r>
          </a:p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по Республике Мордовия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B2056-FA7D-4CA8-8BD2-3431EE8638E3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56328" name="AutoShape 8" descr="1myas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6330" name="AutoShape 10" descr="1myas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6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b="28450"/>
          <a:stretch/>
        </p:blipFill>
        <p:spPr>
          <a:xfrm>
            <a:off x="1187625" y="1758315"/>
            <a:ext cx="6840760" cy="354289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B2056-FA7D-4CA8-8BD2-3431EE8638E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56328" name="AutoShape 8" descr="1myas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6330" name="AutoShape 10" descr="1myas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6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b="37070"/>
          <a:stretch/>
        </p:blipFill>
        <p:spPr>
          <a:xfrm>
            <a:off x="1601787" y="1758315"/>
            <a:ext cx="6570613" cy="354289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EB461B-2914-41B0-8017-C546102343E6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1187895" y="241293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dirty="0" smtClean="0">
                <a:solidFill>
                  <a:schemeClr val="tx1"/>
                </a:solidFill>
              </a:rPr>
              <a:t>Информация</a:t>
            </a:r>
            <a:r>
              <a:rPr lang="ru-RU" sz="2000" dirty="0">
                <a:solidFill>
                  <a:schemeClr val="tx1"/>
                </a:solidFill>
              </a:rPr>
              <a:t>, касающаяся вывоза продукции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территории </a:t>
            </a:r>
            <a:r>
              <a:rPr lang="ru-RU" sz="2000" dirty="0" smtClean="0">
                <a:solidFill>
                  <a:schemeClr val="tx1"/>
                </a:solidFill>
              </a:rPr>
              <a:t>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83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27584" y="0"/>
            <a:ext cx="1071542" cy="11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59" y="1546603"/>
            <a:ext cx="8316416" cy="467798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6DDF-9885-4669-BE64-AB91013FE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8697" y="216666"/>
            <a:ext cx="6696744" cy="694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dirty="0">
                <a:solidFill>
                  <a:schemeClr val="tx1"/>
                </a:solidFill>
              </a:rPr>
              <a:t>Информация, касающаяся вывоза продукции </a:t>
            </a:r>
          </a:p>
          <a:p>
            <a:pPr algn="ctr" eaLnBrk="0" hangingPunct="0"/>
            <a:r>
              <a:rPr lang="ru-RU" sz="2000" dirty="0">
                <a:solidFill>
                  <a:schemeClr val="tx1"/>
                </a:solidFill>
              </a:rPr>
              <a:t>с территории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755576" y="123887"/>
            <a:ext cx="1071542" cy="11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003" y="234160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43" y="1556792"/>
            <a:ext cx="7852653" cy="44171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6311E-D1AB-465A-B6E7-06B65F3E646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61442" name="AutoShape 2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3" name="AutoShape 4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61447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1214446" cy="13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57166"/>
            <a:ext cx="1214414" cy="90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dirty="0">
                <a:solidFill>
                  <a:schemeClr val="tx1"/>
                </a:solidFill>
              </a:rPr>
              <a:t>Информация, касающаяся вывоза продукции </a:t>
            </a:r>
          </a:p>
          <a:p>
            <a:pPr algn="ctr" eaLnBrk="0" hangingPunct="0"/>
            <a:r>
              <a:rPr lang="ru-RU" sz="2000" dirty="0">
                <a:solidFill>
                  <a:schemeClr val="tx1"/>
                </a:solidFill>
              </a:rPr>
              <a:t>с территории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57" y="1650656"/>
            <a:ext cx="7812360" cy="4394453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6311E-D1AB-465A-B6E7-06B65F3E6466}" type="slidenum">
              <a:rPr lang="ru-RU" altLang="ru-RU" smtClean="0"/>
              <a:pPr/>
              <a:t>15</a:t>
            </a:fld>
            <a:endParaRPr lang="ru-RU" altLang="ru-RU" dirty="0" smtClean="0"/>
          </a:p>
        </p:txBody>
      </p:sp>
      <p:sp>
        <p:nvSpPr>
          <p:cNvPr id="61442" name="AutoShape 2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3" name="AutoShape 4" descr="http://www.balt-cold.ru/uploads/posts/2011-07/1311168977_p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1446" name="Rectangle 15"/>
          <p:cNvSpPr>
            <a:spLocks noChangeArrowheads="1"/>
          </p:cNvSpPr>
          <p:nvPr/>
        </p:nvSpPr>
        <p:spPr bwMode="auto">
          <a:xfrm>
            <a:off x="250825" y="333375"/>
            <a:ext cx="8716963" cy="86360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dirty="0"/>
              <a:t>Информация, касающаяся вывоза продукции </a:t>
            </a:r>
          </a:p>
          <a:p>
            <a:pPr algn="ctr" eaLnBrk="0" hangingPunct="0"/>
            <a:r>
              <a:rPr lang="ru-RU" dirty="0"/>
              <a:t>с территории Российской Федерации</a:t>
            </a:r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1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61447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85720" y="142851"/>
            <a:ext cx="829896" cy="9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4652" y="260350"/>
            <a:ext cx="125456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" y="1767177"/>
            <a:ext cx="8244408" cy="463748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algn="ctr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algn="ctr">
              <a:buNone/>
              <a:defRPr/>
            </a:pP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5"/>
          <p:cNvSpPr>
            <a:spLocks noChangeArrowheads="1"/>
          </p:cNvSpPr>
          <p:nvPr/>
        </p:nvSpPr>
        <p:spPr bwMode="auto">
          <a:xfrm>
            <a:off x="357158" y="214290"/>
            <a:ext cx="8501062" cy="928671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200" b="1" dirty="0" err="1" smtClean="0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200" b="1" dirty="0" smtClean="0">
                <a:solidFill>
                  <a:srgbClr val="000066"/>
                </a:solidFill>
                <a:latin typeface="Times New Roman" pitchFamily="18" charset="0"/>
              </a:rPr>
              <a:t> – «Цербер»</a:t>
            </a:r>
            <a:endParaRPr lang="ru-RU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120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28596" y="214290"/>
            <a:ext cx="821322" cy="8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285728"/>
            <a:ext cx="114845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tretch>
            <a:fillRect/>
          </a:stretch>
        </p:blipFill>
        <p:spPr>
          <a:xfrm>
            <a:off x="827585" y="1285860"/>
            <a:ext cx="7920880" cy="5095467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Номер слайда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09A6D59-A8DD-48AE-9005-847A1C401053}" type="slidenum">
              <a:rPr lang="ru-RU" altLang="ru-RU" sz="900">
                <a:solidFill>
                  <a:schemeClr val="accent1"/>
                </a:solidFill>
              </a:rPr>
              <a:pPr algn="r" eaLnBrk="0" hangingPunct="0"/>
              <a:t>3</a:t>
            </a:fld>
            <a:endParaRPr lang="ru-RU" altLang="ru-RU" sz="900">
              <a:solidFill>
                <a:schemeClr val="accent1"/>
              </a:solidFill>
            </a:endParaRPr>
          </a:p>
        </p:txBody>
      </p:sp>
      <p:sp>
        <p:nvSpPr>
          <p:cNvPr id="51202" name="Rectangle 15"/>
          <p:cNvSpPr>
            <a:spLocks noChangeArrowheads="1"/>
          </p:cNvSpPr>
          <p:nvPr/>
        </p:nvSpPr>
        <p:spPr bwMode="auto">
          <a:xfrm>
            <a:off x="251520" y="166880"/>
            <a:ext cx="8713788" cy="791815"/>
          </a:xfrm>
          <a:prstGeom prst="rect">
            <a:avLst/>
          </a:prstGeom>
          <a:solidFill>
            <a:schemeClr val="bg1">
              <a:alpha val="63136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Порядок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«Цербер»</a:t>
            </a:r>
          </a:p>
          <a:p>
            <a:pPr algn="ctr" eaLnBrk="0" hangingPunct="0">
              <a:lnSpc>
                <a:spcPct val="95000"/>
              </a:lnSpc>
            </a:pPr>
            <a:endParaRPr lang="ru-RU" sz="3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51208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7574" r="14847"/>
          <a:stretch/>
        </p:blipFill>
        <p:spPr>
          <a:xfrm>
            <a:off x="1043608" y="1556792"/>
            <a:ext cx="7488832" cy="4968551"/>
          </a:xfrm>
          <a:prstGeom prst="rect">
            <a:avLst/>
          </a:prstGeom>
        </p:spPr>
      </p:pic>
      <p:pic>
        <p:nvPicPr>
          <p:cNvPr id="15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9482" y="191860"/>
            <a:ext cx="1357312" cy="10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b="14867"/>
          <a:stretch/>
        </p:blipFill>
        <p:spPr>
          <a:xfrm>
            <a:off x="539553" y="1556791"/>
            <a:ext cx="8064896" cy="4392489"/>
          </a:xfrm>
          <a:prstGeom prst="rect">
            <a:avLst/>
          </a:prstGeom>
        </p:spPr>
      </p:pic>
      <p:pic>
        <p:nvPicPr>
          <p:cNvPr id="10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2" y="116632"/>
            <a:ext cx="1357312" cy="10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424BAC-8874-4E54-B62B-B0C8A57585F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4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971600" y="1484784"/>
            <a:ext cx="7547235" cy="48161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5"/>
          <p:cNvSpPr>
            <a:spLocks noChangeArrowheads="1"/>
          </p:cNvSpPr>
          <p:nvPr/>
        </p:nvSpPr>
        <p:spPr bwMode="auto">
          <a:xfrm>
            <a:off x="357158" y="285728"/>
            <a:ext cx="8501062" cy="928688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в компонент ФГИС «ВетИС – «Цербер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3250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596" y="214290"/>
            <a:ext cx="1071121" cy="11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28"/>
            <a:ext cx="1357312" cy="10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r="17855" b="8422"/>
          <a:stretch/>
        </p:blipFill>
        <p:spPr bwMode="auto">
          <a:xfrm>
            <a:off x="1259632" y="1700808"/>
            <a:ext cx="6912768" cy="432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07736" y="191238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3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r="17848" b="11437"/>
          <a:stretch/>
        </p:blipFill>
        <p:spPr>
          <a:xfrm>
            <a:off x="1601787" y="1758314"/>
            <a:ext cx="6570613" cy="44789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4744" y="3429000"/>
            <a:ext cx="500066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b="14469"/>
          <a:stretch/>
        </p:blipFill>
        <p:spPr>
          <a:xfrm>
            <a:off x="1601788" y="1758315"/>
            <a:ext cx="6917048" cy="419096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87624" y="116632"/>
            <a:ext cx="66967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Порядок подачи заявки </a:t>
            </a:r>
          </a:p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 компонент ФГИС «</a:t>
            </a:r>
            <a:r>
              <a:rPr lang="ru-RU" sz="2000" b="1" dirty="0" err="1">
                <a:solidFill>
                  <a:srgbClr val="000066"/>
                </a:solidFill>
                <a:latin typeface="Times New Roman" pitchFamily="18" charset="0"/>
              </a:rPr>
              <a:t>ВетИС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– «Цербер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3" name="Picture 2" descr="D:\Мои документы\Презентации и доклады\4. Доклад к публичным слушаниям за 3 квартал\1997799_14920140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442" y="220545"/>
            <a:ext cx="1268393" cy="9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5201"/>
            <a:ext cx="898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b="21241"/>
          <a:stretch/>
        </p:blipFill>
        <p:spPr>
          <a:xfrm>
            <a:off x="1202624" y="1772816"/>
            <a:ext cx="6786637" cy="34708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9045</TotalTime>
  <Words>209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Monotype Corsiva</vt:lpstr>
      <vt:lpstr>Times New Roman</vt:lpstr>
      <vt:lpstr>Trebuchet MS</vt:lpstr>
      <vt:lpstr>Tw Cen MT</vt:lpstr>
      <vt:lpstr>Wingdings 3</vt:lpstr>
      <vt:lpstr>Паркет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Zemelnadzor</dc:creator>
  <cp:lastModifiedBy>User-9</cp:lastModifiedBy>
  <cp:revision>655</cp:revision>
  <dcterms:created xsi:type="dcterms:W3CDTF">2015-11-12T09:45:26Z</dcterms:created>
  <dcterms:modified xsi:type="dcterms:W3CDTF">2019-06-17T07:04:22Z</dcterms:modified>
</cp:coreProperties>
</file>